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69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8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39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64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06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8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79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2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08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86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81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B0E8D-AE94-4EA9-A4EB-961691E8FC72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391F-36CB-4D07-8A46-230ADF48F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47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76672"/>
            <a:ext cx="8352928" cy="60486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11560" y="692696"/>
            <a:ext cx="7920880" cy="30243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2"/>
                </a:solidFill>
              </a:ln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56376" y="49846"/>
            <a:ext cx="891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kumimoji="1" lang="ja-JP" altLang="en-US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2449" y="1052736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日本ストレス</a:t>
            </a:r>
            <a:r>
              <a:rPr kumimoji="1" lang="ja-JP" altLang="en-US" sz="5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学会・学術</a:t>
            </a:r>
            <a:r>
              <a:rPr kumimoji="1" lang="ja-JP" altLang="en-US" sz="5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総会</a:t>
            </a:r>
            <a:endParaRPr kumimoji="1" lang="en-US" altLang="ja-JP" sz="5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5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　開示</a:t>
            </a:r>
            <a:endParaRPr kumimoji="1" lang="ja-JP" altLang="en-US" sz="5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03848" y="2817893"/>
            <a:ext cx="3052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i="1" dirty="0" smtClean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</a:t>
            </a:r>
            <a:endParaRPr kumimoji="1" lang="ja-JP" altLang="en-US" sz="3600" i="1" dirty="0">
              <a:solidFill>
                <a:srgbClr val="FFFF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4881" y="4725144"/>
            <a:ext cx="8136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</a:t>
            </a:r>
            <a:r>
              <a:rPr kumimoji="1" lang="ja-JP" altLang="en-US" sz="32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に関連し、開示すべき利益相反関係にある企業などはありません。</a:t>
            </a:r>
            <a:endParaRPr kumimoji="1" lang="ja-JP" altLang="en-US" sz="3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69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human</dc:creator>
  <cp:lastModifiedBy>human</cp:lastModifiedBy>
  <cp:revision>6</cp:revision>
  <dcterms:created xsi:type="dcterms:W3CDTF">2016-02-22T06:15:21Z</dcterms:created>
  <dcterms:modified xsi:type="dcterms:W3CDTF">2018-12-25T06:32:05Z</dcterms:modified>
</cp:coreProperties>
</file>